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Click="0" advTm="12000">
    <p:dissolve/>
    <p:sndAc>
      <p:stSnd loop="1">
        <p:snd r:embed="rId1" name="Ace of Base      Happy Natio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8AD62EC-3281-496A-B163-1D121D9CCC4D}" type="datetimeFigureOut">
              <a:rPr lang="es-ES" smtClean="0"/>
              <a:pPr/>
              <a:t>15/10/2011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A493CA7-6FD5-4899-87D2-2CA5EA49EE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 advClick="0" advTm="12000">
    <p:dissolve/>
    <p:sndAc>
      <p:stSnd loop="1">
        <p:snd r:embed="rId13" name="Ace of Base      Happy Nation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music\mi%20music\ACE%20OF%20BASE\Ace%20of%20Base%20%20%20%20%20%20Happy%20Nation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educ.ar/debates/eid/cultura/mapping-3d-sobre-edificios-ten.php" TargetMode="External"/><Relationship Id="rId3" Type="http://schemas.openxmlformats.org/officeDocument/2006/relationships/slideLayout" Target="../slideLayouts/slideLayout3.xml"/><Relationship Id="rId7" Type="http://schemas.openxmlformats.org/officeDocument/2006/relationships/hyperlink" Target="http://www.youtube.com/watch?v=gJ_5sDvAlNY" TargetMode="External"/><Relationship Id="rId2" Type="http://schemas.openxmlformats.org/officeDocument/2006/relationships/video" Target="file:///C:\Documents%20and%20Settings\Usuario%20Final\Mis%20documentos\Descargas\Amazing%203D%20projection%20mapped%20on%20building.mpg" TargetMode="External"/><Relationship Id="rId1" Type="http://schemas.openxmlformats.org/officeDocument/2006/relationships/video" Target="file:///C:\Documents%20and%20Settings\Usuario%20Final\Mis%20documentos\Descargas\Amazing%203D%20projection%20mapped%20on%20building.avi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72400" cy="1508760"/>
          </a:xfrm>
        </p:spPr>
        <p:txBody>
          <a:bodyPr>
            <a:normAutofit/>
          </a:bodyPr>
          <a:lstStyle/>
          <a:p>
            <a:pPr algn="ctr"/>
            <a:r>
              <a:rPr lang="es-CO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Audio mapping </a:t>
            </a:r>
            <a:endParaRPr lang="es-E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196752"/>
            <a:ext cx="5735959" cy="3029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Ace of Base      Happy N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4000">
    <p:dissolve/>
    <p:sndAc>
      <p:stSnd loop="1">
        <p:snd r:embed="rId3" name="Ace of Base      Happy Na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4104456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56448" cy="777240"/>
          </a:xfrm>
        </p:spPr>
        <p:txBody>
          <a:bodyPr/>
          <a:lstStyle/>
          <a:p>
            <a:r>
              <a:rPr lang="es-CO" sz="3200" dirty="0" smtClean="0">
                <a:latin typeface="Comic Sans MS" pitchFamily="66" charset="0"/>
              </a:rPr>
              <a:t>EN QUE CONSISTE EL VIDEO MAPPING </a:t>
            </a:r>
            <a:endParaRPr lang="es-ES" sz="3200" dirty="0">
              <a:latin typeface="Comic Sans MS" pitchFamily="66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932040" y="2060848"/>
            <a:ext cx="7704856" cy="304698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s-ES" sz="2400" dirty="0">
                <a:latin typeface="Comic Sans MS" pitchFamily="66" charset="0"/>
                <a:cs typeface="Arial" pitchFamily="34" charset="0"/>
              </a:rPr>
              <a:t>consiste en proyectar contenido visual sobre superficies reales e inanimadas aprovechando los relieves de las mismas para crear una sensación de movimiento y tridimensionalidad. </a:t>
            </a:r>
          </a:p>
        </p:txBody>
      </p:sp>
    </p:spTree>
  </p:cSld>
  <p:clrMapOvr>
    <a:masterClrMapping/>
  </p:clrMapOvr>
  <p:transition spd="med" advClick="0" advTm="12000">
    <p:dissolve/>
    <p:sndAc>
      <p:stSnd loop="1">
        <p:snd r:embed="rId2" name="Ace of Base      Happy Na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11560" y="1772816"/>
            <a:ext cx="5742384" cy="341632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s-ES" sz="2400" dirty="0">
                <a:latin typeface="Comic Sans MS" pitchFamily="66" charset="0"/>
              </a:rPr>
              <a:t>este es un método más artístico que de mercadotecnia. Un objeto inanimado cobra vida a través de la magia secuencial de la proyección de imágenes.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72816"/>
            <a:ext cx="4806417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12000">
    <p:dissolve/>
    <p:sndAc>
      <p:stSnd loop="1">
        <p:snd r:embed="rId2" name="Ace of Base      Happy Na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12776"/>
            <a:ext cx="5976664" cy="3312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1331640" y="5013176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smtClean="0">
                <a:latin typeface="Comic Sans MS" pitchFamily="66" charset="0"/>
              </a:rPr>
              <a:t>La </a:t>
            </a:r>
            <a:r>
              <a:rPr lang="es-ES" sz="2400" dirty="0">
                <a:latin typeface="Comic Sans MS" pitchFamily="66" charset="0"/>
              </a:rPr>
              <a:t>tendencia actual de lo audiovisual parece que está dejando de lado las pantallas para abrazarse a los proyectores, que permiten mayores tamaños por menor precio</a:t>
            </a:r>
          </a:p>
        </p:txBody>
      </p:sp>
    </p:spTree>
  </p:cSld>
  <p:clrMapOvr>
    <a:masterClrMapping/>
  </p:clrMapOvr>
  <p:transition spd="med" advClick="0" advTm="12000">
    <p:dissolve/>
    <p:sndAc>
      <p:stSnd loop="1">
        <p:snd r:embed="rId2" name="Ace of Base      Happy Na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mazing 3D projection mapped on build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  <p:pic>
        <p:nvPicPr>
          <p:cNvPr id="6" name="Amazing 3D projection mapped on build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  <p:pic>
        <p:nvPicPr>
          <p:cNvPr id="7" name="Amazing 3D projection mapped on building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11560" y="980728"/>
            <a:ext cx="8208912" cy="4464495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827584" y="404664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Comic Sans MS" pitchFamily="66" charset="0"/>
              </a:rPr>
              <a:t>Obteniendo como resultado estas imágenes</a:t>
            </a:r>
            <a:endParaRPr lang="es-ES" sz="2400" dirty="0">
              <a:latin typeface="Comic Sans MS" pitchFamily="66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827584" y="566124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Comic Sans MS" pitchFamily="66" charset="0"/>
              </a:rPr>
              <a:t>Web grafía:</a:t>
            </a:r>
          </a:p>
          <a:p>
            <a:r>
              <a:rPr lang="es-CO" sz="1200" dirty="0" smtClean="0">
                <a:latin typeface="Comic Sans MS" pitchFamily="66" charset="0"/>
              </a:rPr>
              <a:t>Video: </a:t>
            </a:r>
            <a:r>
              <a:rPr lang="es-CO" sz="1200" dirty="0" smtClean="0">
                <a:latin typeface="Comic Sans MS" pitchFamily="66" charset="0"/>
                <a:hlinkClick r:id="rId7"/>
              </a:rPr>
              <a:t>http://</a:t>
            </a:r>
            <a:r>
              <a:rPr lang="es-CO" sz="1200" dirty="0" smtClean="0">
                <a:latin typeface="Comic Sans MS" pitchFamily="66" charset="0"/>
                <a:hlinkClick r:id="rId7"/>
              </a:rPr>
              <a:t>www.youtube.com/watch?v=gJ_5sDvAlNY</a:t>
            </a:r>
            <a:r>
              <a:rPr lang="es-CO" sz="1200" dirty="0" smtClean="0">
                <a:latin typeface="Comic Sans MS" pitchFamily="66" charset="0"/>
              </a:rPr>
              <a:t>             12/10/2011</a:t>
            </a:r>
          </a:p>
          <a:p>
            <a:r>
              <a:rPr lang="es-CO" sz="1200" dirty="0" smtClean="0">
                <a:latin typeface="Comic Sans MS" pitchFamily="66" charset="0"/>
                <a:hlinkClick r:id="rId8"/>
              </a:rPr>
              <a:t>http://</a:t>
            </a:r>
            <a:r>
              <a:rPr lang="es-CO" sz="1200" dirty="0" smtClean="0">
                <a:latin typeface="Comic Sans MS" pitchFamily="66" charset="0"/>
                <a:hlinkClick r:id="rId8"/>
              </a:rPr>
              <a:t>portal.educ.ar/debates/eid/cultura/mapping-3d-sobre-edificios-ten.php</a:t>
            </a:r>
            <a:r>
              <a:rPr lang="es-CO" sz="1200" dirty="0" smtClean="0">
                <a:latin typeface="Comic Sans MS" pitchFamily="66" charset="0"/>
              </a:rPr>
              <a:t>         12/10/2011</a:t>
            </a:r>
          </a:p>
          <a:p>
            <a:endParaRPr lang="es-ES" sz="12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12000">
    <p:dissolve/>
    <p:sndAc>
      <p:stSnd loop="1">
        <p:snd r:embed="rId4" name="Ace of Base      Happy Na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146</TotalTime>
  <Words>105</Words>
  <Application>Microsoft Office PowerPoint</Application>
  <PresentationFormat>Presentación en pantalla (4:3)</PresentationFormat>
  <Paragraphs>9</Paragraphs>
  <Slides>5</Slides>
  <Notes>0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Metro</vt:lpstr>
      <vt:lpstr>Diapositiva 1</vt:lpstr>
      <vt:lpstr>EN QUE CONSISTE EL VIDEO MAPPING </vt:lpstr>
      <vt:lpstr>Diapositiva 3</vt:lpstr>
      <vt:lpstr>Diapositiva 4</vt:lpstr>
      <vt:lpstr>Diapositiva 5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16</cp:revision>
  <dcterms:created xsi:type="dcterms:W3CDTF">2011-10-15T03:45:09Z</dcterms:created>
  <dcterms:modified xsi:type="dcterms:W3CDTF">2011-10-15T15:06:18Z</dcterms:modified>
</cp:coreProperties>
</file>